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CA87E66-DC30-4007-8F15-8B116636896E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984FC39-2251-4043-8E62-BC1AACD17B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0075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311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97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9" r:id="rId1"/>
    <p:sldLayoutId id="214748369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主裡安睡，何等有福！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Asleep in Jesus</a:t>
            </a:r>
            <a:r>
              <a:rPr lang="zh-CN" altLang="en-US" sz="2800" dirty="0">
                <a:ea typeface="宋体" pitchFamily="2" charset="-122"/>
              </a:rPr>
              <a:t>！</a:t>
            </a:r>
            <a:r>
              <a:rPr lang="en-US" altLang="zh-CN" sz="2800" dirty="0">
                <a:ea typeface="宋体" pitchFamily="2" charset="-122"/>
              </a:rPr>
              <a:t>blessed sleep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此睡，無人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醒來哭泣；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From which none ever wakes to weep,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脫離紛擾，進入安舒，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 calm and undisturbed repose,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仇敵權勢無法攻擊。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Unbroken by the last of foes.</a:t>
            </a:r>
            <a:r>
              <a:rPr lang="zh-CN" altLang="en-US" sz="2800" dirty="0">
                <a:ea typeface="宋体" pitchFamily="2" charset="-122"/>
              </a:rPr>
              <a:t>                                                </a:t>
            </a:r>
            <a:endParaRPr lang="en-US" altLang="zh-CN" sz="2800" dirty="0"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H709</a:t>
            </a:r>
            <a:r>
              <a:rPr lang="en-US" altLang="zh-CN" sz="2400" b="1" dirty="0">
                <a:latin typeface="Times New Roman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主裡安睡</a:t>
            </a:r>
            <a:r>
              <a:rPr lang="zh-CN" altLang="en-US" sz="2400" b="1" dirty="0">
                <a:latin typeface="標楷體" pitchFamily="65" charset="-120"/>
                <a:ea typeface="標楷體" pitchFamily="65" charset="-120"/>
              </a:rPr>
              <a:t> </a:t>
            </a:r>
            <a:br>
              <a:rPr lang="zh-CN" altLang="en-US" sz="2400" b="1" dirty="0">
                <a:latin typeface="標楷體" pitchFamily="65" charset="-12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ASLEEP IN JESUS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(1/5)</a:t>
            </a:r>
            <a:endParaRPr lang="en-US" altLang="zh-CN" sz="2400" dirty="0">
              <a:effectLst/>
              <a:latin typeface="Arial Narrow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H709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2</a:t>
            </a:r>
            <a:r>
              <a:rPr lang="en-US" altLang="zh-CN" dirty="0">
                <a:latin typeface="Arial" charset="0"/>
                <a:ea typeface="宋体" pitchFamily="2" charset="-122"/>
              </a:rPr>
              <a:t>/5,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主裡安睡，何等甘甜！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Asleep in Jesus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 how sweet to be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此睡，無人仍帶苦憂；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such a slumber meet;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信心堅定，唱出美言：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holy confidence to sing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死亡已失它的毒鉤。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death hath lost its painful sting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zh-CN" altLang="en-US" dirty="0">
                <a:ea typeface="標楷體" pitchFamily="65" charset="-120"/>
              </a:rPr>
              <a:t> 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H709  (</a:t>
            </a:r>
            <a:r>
              <a:rPr lang="zh-CN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/5,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主裡安睡，何等安息！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Asleep in Jesus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Peaceful rest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醒來，就是福氣無極；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Whose waking is supremely blest;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無懼、無苦再能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掩蔽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No fear, no woe shall dim that hour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救主所要彰顯能力。</a:t>
            </a:r>
            <a:endParaRPr lang="zh-CN" altLang="en-US" sz="2800" dirty="0"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manifests the Savior’s </a:t>
            </a:r>
            <a:r>
              <a:rPr lang="en-US" altLang="zh-CN" sz="2800" dirty="0" err="1">
                <a:ea typeface="宋体" pitchFamily="2" charset="-122"/>
              </a:rPr>
              <a:t>pow’r</a:t>
            </a:r>
            <a:r>
              <a:rPr lang="en-US" altLang="zh-CN" sz="2800" dirty="0">
                <a:ea typeface="宋体" pitchFamily="2" charset="-122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zh-CN" altLang="en-US" sz="2000" dirty="0">
                <a:ea typeface="標楷體" pitchFamily="65" charset="-120"/>
              </a:rPr>
              <a:t> 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H709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4</a:t>
            </a:r>
            <a:r>
              <a:rPr lang="en-US" altLang="zh-CN" dirty="0">
                <a:latin typeface="Arial" charset="0"/>
                <a:ea typeface="宋体" pitchFamily="2" charset="-122"/>
              </a:rPr>
              <a:t>/5,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主裡安睡，何等安穩！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Asleep in Jesus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 for me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此避難所安全可靠；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May such a blissful refuge be</a:t>
            </a:r>
            <a:r>
              <a:rPr lang="zh-CN" altLang="en-US" sz="2800" dirty="0">
                <a:ea typeface="宋体" pitchFamily="2" charset="-122"/>
              </a:rPr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我的塵土安靜在等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Securely shall my ashes lie,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主自高天向我呼召。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Waiting the summons from on high.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zh-CN" altLang="en-US" sz="2000" dirty="0">
                <a:ea typeface="標楷體" pitchFamily="65" charset="-120"/>
              </a:rPr>
              <a:t> </a:t>
            </a:r>
            <a:r>
              <a:rPr lang="en-US" altLang="zh-CN" dirty="0">
                <a:latin typeface="Arial" charset="0"/>
                <a:ea typeface="宋体" pitchFamily="2" charset="-122"/>
                <a:cs typeface="Arial" charset="0"/>
              </a:rPr>
              <a:t>H709  (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節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5</a:t>
            </a:r>
            <a:r>
              <a:rPr lang="en-US" altLang="zh-CN" dirty="0">
                <a:latin typeface="Arial" charset="0"/>
                <a:ea typeface="宋体" pitchFamily="2" charset="-122"/>
              </a:rPr>
              <a:t>/5, </a:t>
            </a:r>
            <a:r>
              <a:rPr lang="zh-CN" altLang="en-US" dirty="0">
                <a:latin typeface="MingLiU" pitchFamily="49" charset="-120"/>
                <a:ea typeface="MingLiU" pitchFamily="49" charset="-120"/>
              </a:rPr>
              <a:t>頁</a:t>
            </a:r>
            <a:r>
              <a:rPr lang="zh-CN" altLang="en-US" dirty="0">
                <a:latin typeface="Arial" charset="0"/>
                <a:ea typeface="MingLiU" pitchFamily="49" charset="-12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</a:rPr>
              <a:t>1</a:t>
            </a:r>
            <a:r>
              <a:rPr lang="en-US" altLang="zh-CN" dirty="0">
                <a:latin typeface="Arial" charset="0"/>
                <a:ea typeface="宋体" pitchFamily="2" charset="-122"/>
              </a:rPr>
              <a:t>/1</a:t>
            </a:r>
            <a:r>
              <a:rPr lang="zh-CN" altLang="en-US" dirty="0">
                <a:latin typeface="Arial" charset="0"/>
                <a:ea typeface="宋体" pitchFamily="2" charset="-122"/>
              </a:rPr>
              <a:t>）</a:t>
            </a:r>
            <a:endParaRPr lang="en-US" altLang="zh-CN" dirty="0">
              <a:latin typeface="Arial" charset="0"/>
              <a:ea typeface="宋体" pitchFamily="2" charset="-122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主裡安睡，暫時別離，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Asleep in Jesus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Far from thee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醒後相聚，倍加欣喜；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kindred and their graves may be;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主裡安睡，福樂無比！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But there is still a blessed sleep,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此睡，無人醒來哭泣。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From which none ever wakes to weep.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73</TotalTime>
  <Words>345</Words>
  <Application>Microsoft Office PowerPoint</Application>
  <PresentationFormat>On-screen Show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H709  主裡安睡  ASLEEP IN JESUS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709 主裡安睡 ASLEEP IN JESUS</dc:title>
  <dc:subject>Hymnary 聖徒詩歌</dc:subject>
  <dc:creator>Margaret Mackay</dc:creator>
  <cp:lastModifiedBy>Timothy Liang</cp:lastModifiedBy>
  <cp:revision>23</cp:revision>
  <dcterms:created xsi:type="dcterms:W3CDTF">2001-01-30T19:53:49Z</dcterms:created>
  <dcterms:modified xsi:type="dcterms:W3CDTF">2017-08-06T15:56:27Z</dcterms:modified>
</cp:coreProperties>
</file>